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 q" initials="qq" lastIdx="1" clrIdx="0">
    <p:extLst>
      <p:ext uri="{19B8F6BF-5375-455C-9EA6-DF929625EA0E}">
        <p15:presenceInfo xmlns:p15="http://schemas.microsoft.com/office/powerpoint/2012/main" userId="8907674da77fd42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7" d="100"/>
          <a:sy n="127" d="100"/>
        </p:scale>
        <p:origin x="101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2-30T21:53:15.304" idx="1">
    <p:pos x="5462" y="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7FF2DB-9582-4DF6-A14D-F1A25C43F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93411DD-4AD0-4A7B-92C7-54C3A2830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68AA4E-C52E-42A1-A2EE-056DA5747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8A9020-CDC1-40C5-8ADB-D5A073DCA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DEB43F-5ABE-4AF4-A202-D3E2C2EDB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120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F470D1-A425-49F6-8F45-9870F66F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F31056-4E08-4F48-BC68-6C5AD6D8EE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2ADC2C-F181-42B8-BEEA-A416C52DA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8DDDD2-0864-408A-8778-9E38094F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14AECC-2F0B-42FD-BA07-F40724DD1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150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9080341-9151-43E0-8E14-1B8ECA7283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9D48E8D-18DE-4DAA-83C8-9386A3C07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98ED4A-F85A-43ED-8420-59DC151C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2BC5FF-BF64-41F3-95A8-7A8937349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EBF618-2690-4694-A580-3F5C6934A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963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B39EBB-1E22-4080-BBB1-63A34D9FF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CBF125-2D3B-4513-8B3B-4332197FE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6C6309-E297-4B92-9608-BC32B184B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E9BBCA-9076-43AF-9707-CFCEF7D66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AFC948-F417-400F-81F1-E65D4DF7D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945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D405B8-DC6A-4E77-8322-09540B5DB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1708FA-5D71-4E96-B2D9-B2BEE1610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1050FB-CD21-4199-9D65-664834EF4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C2533B-35E3-4BB6-B358-3171749EC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CFA138-4C88-4232-A9E0-3FB707D73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406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88480-6895-4ADA-9728-C52247722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E770BA-2E86-4707-8D82-A4CBCB5B7D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D4DBC08-DE75-48EF-A655-DA5670EB6C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0F4584-B811-43BC-B317-BDBB20B33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BC7AF3-4441-4DE0-9A21-0F353248A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F8EDC0-12F9-433B-A624-2CE7FD371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045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3897CA-0060-4162-AAFE-4C67E9059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66806E-01A0-47DF-AF71-5CCBAB3BC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395F800-D430-40DD-B69C-536E7B549B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E6DF129-C6D9-479C-B0CB-9160943CF2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4502F56-0BA6-4016-BFE3-AF4019E9DA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094492C-4B17-4404-9544-D947CBDA2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A81817E-10D1-4696-99A8-811D31E96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C2BB0EF-341F-4CE7-86BA-BB88C6EB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878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4CC426-25C4-4A23-A7A5-FBB7B3B6A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A1B804-0FCD-46FC-BA32-A65BF5DBB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F6B45E1-C8DC-4F3A-9382-860C31B2A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1D39B0-5284-4CDC-9428-33B002928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84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297788B-EC31-42DF-8DB5-53296D916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0F0F03-FDCB-43B2-96E4-0FC0D7F4A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B5004BC-F691-4562-B72E-BBD36AF9A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822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41807B-B14F-41C6-A13A-27A2467ED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BCD601-0E80-4FC6-85F9-F1B1D48DD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602BC6E-BD16-45C2-B650-BBC0D2934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7DEA02-B53D-4346-950B-5605A54C4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9BD2878-05B8-4869-9961-8212E55FD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02355D-E984-482C-88FE-C3BD8C464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0084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37B381-E4CF-4A42-B25D-837B6BE6E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89D3B99-4A20-4871-91D1-B834A51E60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58A024-A656-400A-9390-ACF89EEE8F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8C3765-ECAA-4565-8C37-294FF3ED4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033636-9F00-4889-9425-C0CC0D0F5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796744-5F14-45B3-BF34-B5BE4043C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4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24B124A-E540-41AB-BDE0-FF4A09E6D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46BFE6-C14D-4478-B17B-78993093D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081B87-D0C5-4E55-9BC7-285009F520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3618-0CC2-4696-8956-34A0BD0DF805}" type="datetimeFigureOut">
              <a:rPr lang="zh-CN" altLang="en-US" smtClean="0"/>
              <a:t>2021/1/1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EEFD98-D006-4D6A-8770-E930178ABD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29E61B-AF38-4276-9BF4-6D3E29AC6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1348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6052D11-9339-4776-AC32-7BEBB73D42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92" t="31195" r="24358" b="26116"/>
          <a:stretch/>
        </p:blipFill>
        <p:spPr>
          <a:xfrm rot="5400000">
            <a:off x="1853879" y="1131988"/>
            <a:ext cx="3724795" cy="3732751"/>
          </a:xfrm>
          <a:prstGeom prst="rect">
            <a:avLst/>
          </a:prstGeom>
        </p:spPr>
      </p:pic>
      <p:sp>
        <p:nvSpPr>
          <p:cNvPr id="3" name="圆: 空心 2">
            <a:extLst>
              <a:ext uri="{FF2B5EF4-FFF2-40B4-BE49-F238E27FC236}">
                <a16:creationId xmlns:a16="http://schemas.microsoft.com/office/drawing/2014/main" id="{43CD88DE-65B2-4CBD-83AD-9567BFD32045}"/>
              </a:ext>
            </a:extLst>
          </p:cNvPr>
          <p:cNvSpPr/>
          <p:nvPr/>
        </p:nvSpPr>
        <p:spPr>
          <a:xfrm>
            <a:off x="321519" y="-300789"/>
            <a:ext cx="6717324" cy="6665404"/>
          </a:xfrm>
          <a:prstGeom prst="donut">
            <a:avLst>
              <a:gd name="adj" fmla="val 2373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730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1D2DDBF-28A7-4308-9955-BF218735CB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62" t="32222" r="22461" b="26525"/>
          <a:stretch/>
        </p:blipFill>
        <p:spPr>
          <a:xfrm rot="5400000">
            <a:off x="1572878" y="987440"/>
            <a:ext cx="4424292" cy="4404822"/>
          </a:xfrm>
          <a:prstGeom prst="rect">
            <a:avLst/>
          </a:prstGeom>
        </p:spPr>
      </p:pic>
      <p:sp>
        <p:nvSpPr>
          <p:cNvPr id="8" name="圆: 空心 7">
            <a:extLst>
              <a:ext uri="{FF2B5EF4-FFF2-40B4-BE49-F238E27FC236}">
                <a16:creationId xmlns:a16="http://schemas.microsoft.com/office/drawing/2014/main" id="{A124AE71-E89E-45DB-89E8-3886B22D43D8}"/>
              </a:ext>
            </a:extLst>
          </p:cNvPr>
          <p:cNvSpPr/>
          <p:nvPr/>
        </p:nvSpPr>
        <p:spPr>
          <a:xfrm>
            <a:off x="482633" y="-175847"/>
            <a:ext cx="6717324" cy="6552030"/>
          </a:xfrm>
          <a:prstGeom prst="donut">
            <a:avLst>
              <a:gd name="adj" fmla="val 2587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36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FB4D6A8-3829-4775-B06F-23C19CEDB7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67" t="31539" r="27799" b="22130"/>
          <a:stretch/>
        </p:blipFill>
        <p:spPr>
          <a:xfrm rot="5400000">
            <a:off x="2118733" y="737007"/>
            <a:ext cx="4378992" cy="456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451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91CF69E-4C4D-4937-83A3-69771A7940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71" t="38269" r="23174" b="24603"/>
          <a:stretch/>
        </p:blipFill>
        <p:spPr>
          <a:xfrm rot="5400000">
            <a:off x="2034475" y="969982"/>
            <a:ext cx="4054902" cy="4068148"/>
          </a:xfrm>
          <a:prstGeom prst="rect">
            <a:avLst/>
          </a:prstGeom>
        </p:spPr>
      </p:pic>
      <p:sp>
        <p:nvSpPr>
          <p:cNvPr id="4" name="圆: 空心 3">
            <a:extLst>
              <a:ext uri="{FF2B5EF4-FFF2-40B4-BE49-F238E27FC236}">
                <a16:creationId xmlns:a16="http://schemas.microsoft.com/office/drawing/2014/main" id="{890117E2-FB86-4C3B-91EA-A2517DAAFE84}"/>
              </a:ext>
            </a:extLst>
          </p:cNvPr>
          <p:cNvSpPr/>
          <p:nvPr/>
        </p:nvSpPr>
        <p:spPr>
          <a:xfrm>
            <a:off x="1189928" y="164732"/>
            <a:ext cx="5743996" cy="5678648"/>
          </a:xfrm>
          <a:prstGeom prst="donut">
            <a:avLst>
              <a:gd name="adj" fmla="val 2587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371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71400E4-2CBC-49AB-8A7F-24F19F6DA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60" t="34520" r="29252" b="25813"/>
          <a:stretch/>
        </p:blipFill>
        <p:spPr>
          <a:xfrm rot="5400000">
            <a:off x="2971534" y="1594245"/>
            <a:ext cx="3735885" cy="3782008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72C67909-8D0A-4DB4-9D26-5964EEE0ABC6}"/>
              </a:ext>
            </a:extLst>
          </p:cNvPr>
          <p:cNvSpPr/>
          <p:nvPr/>
        </p:nvSpPr>
        <p:spPr>
          <a:xfrm>
            <a:off x="3554961" y="2160036"/>
            <a:ext cx="2569029" cy="253792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: 空心 5">
            <a:extLst>
              <a:ext uri="{FF2B5EF4-FFF2-40B4-BE49-F238E27FC236}">
                <a16:creationId xmlns:a16="http://schemas.microsoft.com/office/drawing/2014/main" id="{DC03057A-6ABA-4B4B-B2F7-A56F45022AF7}"/>
              </a:ext>
            </a:extLst>
          </p:cNvPr>
          <p:cNvSpPr/>
          <p:nvPr/>
        </p:nvSpPr>
        <p:spPr>
          <a:xfrm>
            <a:off x="1918993" y="641744"/>
            <a:ext cx="5840964" cy="5687009"/>
          </a:xfrm>
          <a:prstGeom prst="donut">
            <a:avLst>
              <a:gd name="adj" fmla="val 1854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032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4950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宽屏</PresentationFormat>
  <Paragraphs>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 q</dc:creator>
  <cp:lastModifiedBy>q q</cp:lastModifiedBy>
  <cp:revision>4</cp:revision>
  <dcterms:created xsi:type="dcterms:W3CDTF">2020-12-30T13:52:56Z</dcterms:created>
  <dcterms:modified xsi:type="dcterms:W3CDTF">2021-01-01T12:32:39Z</dcterms:modified>
</cp:coreProperties>
</file>

<file path=docProps/thumbnail.jpeg>
</file>